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6EEB12-08F0-4C9A-BABE-399AB40D2DFB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1EE168-FD28-4275-92D9-2989FE8AB53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ts2.mm.bing.net/th?id=I4810952449918045&amp;pid=1.7&amp;w=220&amp;h=147&amp;c=7&amp;rs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33400"/>
            <a:ext cx="8667101" cy="5791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57200" y="1371600"/>
            <a:ext cx="7851648" cy="1828800"/>
          </a:xfrm>
        </p:spPr>
        <p:txBody>
          <a:bodyPr/>
          <a:lstStyle/>
          <a:p>
            <a:r>
              <a:rPr lang="en-US" dirty="0" err="1" smtClean="0"/>
              <a:t>Guyane</a:t>
            </a:r>
            <a:r>
              <a:rPr lang="en-US" dirty="0" smtClean="0"/>
              <a:t> </a:t>
            </a:r>
            <a:r>
              <a:rPr lang="en-US" dirty="0" err="1" smtClean="0"/>
              <a:t>Francaise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143000" y="31242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Cayenne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340" name="Picture 4" descr="http://core.ecu.edu/engl/deenas/international/Guyana%20coat%20of%20arm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886200"/>
            <a:ext cx="2143125" cy="20574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d"/>
    <p:sndAc>
      <p:stSnd>
        <p:snd r:embed="rId2" name="breeze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4800"/>
            <a:ext cx="8229600" cy="1143000"/>
          </a:xfrm>
        </p:spPr>
        <p:txBody>
          <a:bodyPr/>
          <a:lstStyle/>
          <a:p>
            <a:r>
              <a:rPr lang="en-US" b="1" u="sng" dirty="0" err="1" smtClean="0"/>
              <a:t>Historie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En 1763, les primer </a:t>
            </a:r>
            <a:r>
              <a:rPr lang="en-US" dirty="0" err="1" smtClean="0"/>
              <a:t>ont</a:t>
            </a:r>
            <a:r>
              <a:rPr lang="en-US" dirty="0" smtClean="0"/>
              <a:t> le </a:t>
            </a:r>
            <a:r>
              <a:rPr lang="en-US" dirty="0" err="1" smtClean="0"/>
              <a:t>lles</a:t>
            </a:r>
            <a:r>
              <a:rPr lang="en-US" dirty="0" smtClean="0"/>
              <a:t> du Devil’s a </a:t>
            </a:r>
            <a:r>
              <a:rPr lang="en-US" dirty="0" err="1" smtClean="0"/>
              <a:t>construire</a:t>
            </a:r>
            <a:r>
              <a:rPr lang="en-US" dirty="0" smtClean="0"/>
              <a:t> un petit prison,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tous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2,000 de les 12,000 </a:t>
            </a:r>
            <a:r>
              <a:rPr lang="en-US" dirty="0" err="1" smtClean="0"/>
              <a:t>personnes</a:t>
            </a:r>
            <a:r>
              <a:rPr lang="en-US" dirty="0" smtClean="0"/>
              <a:t> </a:t>
            </a:r>
            <a:r>
              <a:rPr lang="en-US" dirty="0" err="1" smtClean="0"/>
              <a:t>habite(lived</a:t>
            </a:r>
            <a:r>
              <a:rPr lang="en-US" dirty="0" smtClean="0"/>
              <a:t>).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905000"/>
            <a:ext cx="3721100" cy="37481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00200"/>
            <a:ext cx="6428317" cy="4024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ages.fordaq.com/dcp-10000-3264-map/Guyane-Sciages-Pla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95400"/>
            <a:ext cx="6662058" cy="5181600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304800" y="-152400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n-US" b="1" u="sng" dirty="0" err="1" smtClean="0"/>
              <a:t>Geographique</a:t>
            </a:r>
            <a:r>
              <a:rPr lang="en-US" b="1" u="sng" dirty="0" smtClean="0"/>
              <a:t> de </a:t>
            </a:r>
            <a:r>
              <a:rPr lang="en-US" b="1" u="sng" dirty="0" err="1" smtClean="0"/>
              <a:t>Guyane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Francaise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000" dirty="0" smtClean="0"/>
              <a:t>Suriname se trouve à l'ouest de Guyane </a:t>
            </a:r>
            <a:r>
              <a:rPr lang="fr-FR" sz="3000" dirty="0" err="1" smtClean="0"/>
              <a:t>Francaise</a:t>
            </a:r>
            <a:r>
              <a:rPr lang="fr-FR" sz="3000" dirty="0" smtClean="0"/>
              <a:t>. </a:t>
            </a:r>
            <a:endParaRPr lang="fr-FR" sz="2800" dirty="0" smtClean="0"/>
          </a:p>
          <a:p>
            <a:pPr>
              <a:buNone/>
            </a:pPr>
            <a:r>
              <a:rPr lang="fr-FR" sz="3000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u="sng" dirty="0" err="1" smtClean="0"/>
              <a:t>Geographique</a:t>
            </a:r>
            <a:r>
              <a:rPr lang="en-US" b="1" u="sng" dirty="0" smtClean="0"/>
              <a:t> de </a:t>
            </a:r>
            <a:r>
              <a:rPr lang="en-US" b="1" u="sng" dirty="0" err="1" smtClean="0"/>
              <a:t>Guyane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Francaise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05200" cy="4525963"/>
          </a:xfrm>
        </p:spPr>
        <p:txBody>
          <a:bodyPr/>
          <a:lstStyle/>
          <a:p>
            <a:pPr lvl="1"/>
            <a:endParaRPr lang="fr-FR" sz="2500" dirty="0" smtClean="0"/>
          </a:p>
          <a:p>
            <a:r>
              <a:rPr lang="fr-FR" sz="2500" dirty="0"/>
              <a:t>B</a:t>
            </a:r>
            <a:r>
              <a:rPr lang="fr-FR" sz="2500" dirty="0" smtClean="0"/>
              <a:t>ande côtière où la majorité de la population habiter.</a:t>
            </a:r>
          </a:p>
          <a:p>
            <a:endParaRPr lang="en-US" dirty="0" smtClean="0"/>
          </a:p>
          <a:p>
            <a:r>
              <a:rPr lang="fr-FR" sz="2500" dirty="0" smtClean="0"/>
              <a:t>Une forêt dense sur la </a:t>
            </a:r>
            <a:r>
              <a:rPr lang="fr-FR" sz="2500" dirty="0" err="1" smtClean="0"/>
              <a:t>Devil’s</a:t>
            </a:r>
            <a:r>
              <a:rPr lang="fr-FR" sz="2500" dirty="0" smtClean="0"/>
              <a:t> l'île</a:t>
            </a:r>
          </a:p>
          <a:p>
            <a:endParaRPr lang="en-US" dirty="0"/>
          </a:p>
        </p:txBody>
      </p:sp>
      <p:pic>
        <p:nvPicPr>
          <p:cNvPr id="2050" name="Picture 2" descr="http://ts2.mm.bing.net/th?id=I4849061718590681&amp;pid=1.7&amp;w=163&amp;h=135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219200"/>
            <a:ext cx="3305175" cy="2737417"/>
          </a:xfrm>
          <a:prstGeom prst="rect">
            <a:avLst/>
          </a:prstGeom>
          <a:noFill/>
        </p:spPr>
      </p:pic>
      <p:pic>
        <p:nvPicPr>
          <p:cNvPr id="2052" name="Picture 4" descr="http://ts2.mm.bing.net/th?id=I4554259471074677&amp;pid=1.7&amp;w=238&amp;h=154&amp;c=7&amp;rs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267200"/>
            <a:ext cx="4137312" cy="22288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95400" y="381000"/>
            <a:ext cx="8305800" cy="1143000"/>
          </a:xfrm>
        </p:spPr>
        <p:txBody>
          <a:bodyPr/>
          <a:lstStyle/>
          <a:p>
            <a:r>
              <a:rPr lang="en-US" b="1" u="sng" dirty="0" smtClean="0"/>
              <a:t>Amazonia </a:t>
            </a:r>
            <a:r>
              <a:rPr lang="en-US" b="1" u="sng" dirty="0" err="1" smtClean="0"/>
              <a:t>Parc</a:t>
            </a:r>
            <a:r>
              <a:rPr lang="en-US" b="1" u="sng" dirty="0" smtClean="0"/>
              <a:t> National</a:t>
            </a:r>
            <a:endParaRPr lang="en-US" b="1" u="sng" dirty="0"/>
          </a:p>
        </p:txBody>
      </p:sp>
      <p:pic>
        <p:nvPicPr>
          <p:cNvPr id="53250" name="Picture 2" descr="http://ts2.mm.bing.net/th?id=I4968049470868025&amp;pid=1.7&amp;w=183&amp;h=147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4413185" cy="3545018"/>
          </a:xfrm>
          <a:prstGeom prst="rect">
            <a:avLst/>
          </a:prstGeom>
          <a:noFill/>
        </p:spPr>
      </p:pic>
      <p:pic>
        <p:nvPicPr>
          <p:cNvPr id="53252" name="Picture 4" descr="http://ts1.mm.bing.net/th?id=I4674316682986332&amp;pid=1.7&amp;w=215&amp;h=147&amp;c=7&amp;rs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057400"/>
            <a:ext cx="3962400" cy="330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6200"/>
            <a:ext cx="8229600" cy="1143000"/>
          </a:xfrm>
        </p:spPr>
        <p:txBody>
          <a:bodyPr/>
          <a:lstStyle/>
          <a:p>
            <a:r>
              <a:rPr lang="en-US" b="1" u="sng" dirty="0" err="1" smtClean="0"/>
              <a:t>Montagnes</a:t>
            </a:r>
            <a:r>
              <a:rPr lang="en-US" b="1" u="sng" dirty="0" smtClean="0"/>
              <a:t> en </a:t>
            </a:r>
            <a:r>
              <a:rPr lang="en-US" b="1" u="sng" dirty="0" err="1" smtClean="0"/>
              <a:t>Guyane</a:t>
            </a:r>
            <a:r>
              <a:rPr lang="en-US" b="1" u="sng" dirty="0" smtClean="0"/>
              <a:t>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67000"/>
            <a:ext cx="4038600" cy="443484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Tumac-Humac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Mont </a:t>
            </a:r>
            <a:r>
              <a:rPr lang="en-US" dirty="0" err="1" smtClean="0"/>
              <a:t>Maripasoula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Mont </a:t>
            </a:r>
            <a:r>
              <a:rPr lang="en-US" dirty="0" err="1" smtClean="0"/>
              <a:t>Machalou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Mont St. Marcel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Mont </a:t>
            </a:r>
            <a:r>
              <a:rPr lang="en-US" dirty="0" err="1" smtClean="0"/>
              <a:t>Favard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Mont </a:t>
            </a:r>
            <a:r>
              <a:rPr lang="en-US" dirty="0" err="1" smtClean="0"/>
              <a:t>Manury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1981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err="1" smtClean="0"/>
              <a:t>Montagnes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54274" name="Picture 2" descr="http://ts1.mm.bing.net/th?id=I4963926315303860&amp;pid=1.7&amp;w=203&amp;h=150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676400"/>
            <a:ext cx="1933575" cy="1428750"/>
          </a:xfrm>
          <a:prstGeom prst="rect">
            <a:avLst/>
          </a:prstGeom>
          <a:noFill/>
        </p:spPr>
      </p:pic>
      <p:pic>
        <p:nvPicPr>
          <p:cNvPr id="54276" name="Picture 4" descr="http://ts2.mm.bing.net/th?id=I4946815171298173&amp;pid=1.7&amp;w=188&amp;h=144&amp;c=7&amp;rs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429000"/>
            <a:ext cx="1790700" cy="1371601"/>
          </a:xfrm>
          <a:prstGeom prst="rect">
            <a:avLst/>
          </a:prstGeom>
          <a:noFill/>
        </p:spPr>
      </p:pic>
      <p:pic>
        <p:nvPicPr>
          <p:cNvPr id="54278" name="Picture 6" descr="http://ts1.mm.bing.net/th?id=I4750354776065776&amp;pid=1.7&amp;w=204&amp;h=141&amp;c=7&amp;rs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1676400"/>
            <a:ext cx="1943100" cy="1343026"/>
          </a:xfrm>
          <a:prstGeom prst="rect">
            <a:avLst/>
          </a:prstGeom>
          <a:noFill/>
        </p:spPr>
      </p:pic>
      <p:pic>
        <p:nvPicPr>
          <p:cNvPr id="54280" name="Picture 8" descr="http://ts2.mm.bing.net/th?id=I4888064312345961&amp;pid=1.7&amp;w=215&amp;h=146&amp;c=7&amp;rs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3429000"/>
            <a:ext cx="2047875" cy="139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14600" y="7040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u="sng" dirty="0" smtClean="0"/>
              <a:t>îles de Guyane</a:t>
            </a:r>
            <a:br>
              <a:rPr lang="fr-FR" b="1" u="sng" dirty="0" smtClean="0"/>
            </a:br>
            <a:endParaRPr lang="en-US" b="1" u="sng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2743200" y="2667000"/>
            <a:ext cx="4038600" cy="2118515"/>
          </a:xfrm>
        </p:spPr>
        <p:txBody>
          <a:bodyPr/>
          <a:lstStyle/>
          <a:p>
            <a:r>
              <a:rPr lang="en-US" dirty="0" smtClean="0"/>
              <a:t>Iles du </a:t>
            </a:r>
            <a:r>
              <a:rPr lang="en-US" dirty="0" err="1" smtClean="0"/>
              <a:t>Salut</a:t>
            </a:r>
            <a:r>
              <a:rPr lang="en-US" dirty="0" smtClean="0"/>
              <a:t> </a:t>
            </a:r>
          </a:p>
          <a:p>
            <a:r>
              <a:rPr lang="en-US" dirty="0" smtClean="0"/>
              <a:t>Devil’s Iles</a:t>
            </a:r>
          </a:p>
          <a:p>
            <a:r>
              <a:rPr lang="en-US" dirty="0" smtClean="0"/>
              <a:t>Ile Royale </a:t>
            </a:r>
          </a:p>
          <a:p>
            <a:r>
              <a:rPr lang="en-US" dirty="0" smtClean="0"/>
              <a:t>Iles du </a:t>
            </a:r>
            <a:r>
              <a:rPr lang="en-US" dirty="0" err="1" smtClean="0"/>
              <a:t>Connetable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4495800"/>
            <a:ext cx="2671509" cy="200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4724400"/>
            <a:ext cx="2643266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8229600" cy="1143000"/>
          </a:xfrm>
        </p:spPr>
        <p:txBody>
          <a:bodyPr/>
          <a:lstStyle/>
          <a:p>
            <a:r>
              <a:rPr lang="en-US" b="1" u="sng" dirty="0" err="1" smtClean="0"/>
              <a:t>Riverias</a:t>
            </a:r>
            <a:r>
              <a:rPr lang="en-US" b="1" u="sng" dirty="0" smtClean="0"/>
              <a:t> en </a:t>
            </a:r>
            <a:r>
              <a:rPr lang="en-US" b="1" u="sng" dirty="0" err="1" smtClean="0"/>
              <a:t>Guyane</a:t>
            </a:r>
            <a:r>
              <a:rPr lang="en-US" b="1" u="sng" dirty="0" smtClean="0"/>
              <a:t>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00400" y="2819400"/>
            <a:ext cx="4038600" cy="1204115"/>
          </a:xfrm>
        </p:spPr>
        <p:txBody>
          <a:bodyPr/>
          <a:lstStyle/>
          <a:p>
            <a:r>
              <a:rPr lang="en-US" dirty="0" smtClean="0"/>
              <a:t>Petit-</a:t>
            </a:r>
            <a:r>
              <a:rPr lang="en-US" dirty="0" err="1" smtClean="0"/>
              <a:t>Saut</a:t>
            </a:r>
            <a:r>
              <a:rPr lang="en-US" dirty="0" smtClean="0"/>
              <a:t> Dam</a:t>
            </a:r>
          </a:p>
          <a:p>
            <a:r>
              <a:rPr lang="en-US" dirty="0" err="1" smtClean="0"/>
              <a:t>Waki</a:t>
            </a:r>
            <a:r>
              <a:rPr lang="en-US" dirty="0" smtClean="0"/>
              <a:t> River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343400"/>
            <a:ext cx="2592150" cy="205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419600"/>
            <a:ext cx="26670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228600"/>
            <a:ext cx="8229600" cy="1143000"/>
          </a:xfrm>
        </p:spPr>
        <p:txBody>
          <a:bodyPr/>
          <a:lstStyle/>
          <a:p>
            <a:r>
              <a:rPr lang="en-US" b="1" u="sng" dirty="0" err="1" smtClean="0"/>
              <a:t>Politique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429000" cy="4434840"/>
          </a:xfrm>
        </p:spPr>
        <p:txBody>
          <a:bodyPr/>
          <a:lstStyle/>
          <a:p>
            <a:r>
              <a:rPr lang="en-US" dirty="0" smtClean="0"/>
              <a:t>LA chef de </a:t>
            </a:r>
            <a:r>
              <a:rPr lang="en-US" dirty="0" err="1" smtClean="0"/>
              <a:t>l’etat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</a:t>
            </a:r>
            <a:r>
              <a:rPr lang="en-US" dirty="0" err="1" smtClean="0"/>
              <a:t>président</a:t>
            </a:r>
            <a:r>
              <a:rPr lang="en-US" dirty="0" smtClean="0"/>
              <a:t> de la </a:t>
            </a:r>
            <a:r>
              <a:rPr lang="en-US" dirty="0" err="1" smtClean="0"/>
              <a:t>francaise</a:t>
            </a:r>
            <a:r>
              <a:rPr lang="en-US" dirty="0" smtClean="0"/>
              <a:t> </a:t>
            </a:r>
            <a:r>
              <a:rPr lang="en-US" dirty="0" err="1" smtClean="0"/>
              <a:t>République,il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le Premier </a:t>
            </a:r>
            <a:r>
              <a:rPr lang="en-US" dirty="0" err="1" smtClean="0"/>
              <a:t>ministre</a:t>
            </a:r>
            <a:r>
              <a:rPr lang="en-US" dirty="0" smtClean="0"/>
              <a:t> </a:t>
            </a:r>
            <a:r>
              <a:rPr lang="en-US" dirty="0" err="1" smtClean="0"/>
              <a:t>français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Politiques</a:t>
            </a:r>
            <a:r>
              <a:rPr lang="en-US" dirty="0" smtClean="0"/>
              <a:t> de </a:t>
            </a:r>
            <a:r>
              <a:rPr lang="en-US" dirty="0" err="1" smtClean="0"/>
              <a:t>Guyance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forme</a:t>
            </a:r>
            <a:r>
              <a:rPr lang="en-US" dirty="0" smtClean="0"/>
              <a:t> de le Guianese Socialist Party.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52600"/>
            <a:ext cx="1866900" cy="205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9400" y="22098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Premier </a:t>
            </a:r>
            <a:r>
              <a:rPr lang="en-US" dirty="0" err="1" smtClean="0"/>
              <a:t>Ministre</a:t>
            </a:r>
            <a:r>
              <a:rPr lang="en-US" dirty="0" smtClean="0"/>
              <a:t>, Sam Hinds.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038600"/>
            <a:ext cx="1701800" cy="2057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29400" y="4267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President Donald R.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62000"/>
            <a:ext cx="7518400" cy="563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8229600" cy="1143000"/>
          </a:xfrm>
        </p:spPr>
        <p:txBody>
          <a:bodyPr/>
          <a:lstStyle/>
          <a:p>
            <a:r>
              <a:rPr lang="en-US" b="1" u="sng" dirty="0" err="1" smtClean="0"/>
              <a:t>Produits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depuis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Guyane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Poission</a:t>
            </a:r>
            <a:endParaRPr lang="en-US" dirty="0" smtClean="0"/>
          </a:p>
          <a:p>
            <a:r>
              <a:rPr lang="en-US" dirty="0" err="1" smtClean="0"/>
              <a:t>L’or</a:t>
            </a:r>
            <a:endParaRPr lang="en-US" dirty="0" smtClean="0"/>
          </a:p>
          <a:p>
            <a:r>
              <a:rPr lang="en-US" dirty="0" err="1" smtClean="0"/>
              <a:t>Bois(timber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Sucre</a:t>
            </a:r>
          </a:p>
          <a:p>
            <a:r>
              <a:rPr lang="en-US" dirty="0" err="1" smtClean="0"/>
              <a:t>Bananes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</TotalTime>
  <Words>167</Words>
  <Application>Microsoft Macintosh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Guyane Francaise</vt:lpstr>
      <vt:lpstr>Geographique de Guyane Francaise</vt:lpstr>
      <vt:lpstr>Geographique de Guyane Francaise</vt:lpstr>
      <vt:lpstr>Amazonia Parc National</vt:lpstr>
      <vt:lpstr>Montagnes en Guyane </vt:lpstr>
      <vt:lpstr>îles de Guyane </vt:lpstr>
      <vt:lpstr>Riverias en Guyane </vt:lpstr>
      <vt:lpstr>Politique</vt:lpstr>
      <vt:lpstr>Produits depuis Guyane</vt:lpstr>
      <vt:lpstr>Historie</vt:lpstr>
      <vt:lpstr>Slide 11</vt:lpstr>
    </vt:vector>
  </TitlesOfParts>
  <Company>Kirkwood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Guyane Francaise</dc:title>
  <dc:creator>user</dc:creator>
  <cp:lastModifiedBy>user</cp:lastModifiedBy>
  <cp:revision>8</cp:revision>
  <dcterms:created xsi:type="dcterms:W3CDTF">2012-08-28T23:48:48Z</dcterms:created>
  <dcterms:modified xsi:type="dcterms:W3CDTF">2012-08-28T23:49:17Z</dcterms:modified>
</cp:coreProperties>
</file>